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E18258C-13CA-4633-9858-540673D0B30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425D4C-3FC5-41F8-84C4-DA7AFA55C1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Academic Leadership Retreat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047" y="4114800"/>
            <a:ext cx="3883906" cy="223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Title IX Administration &amp; Sexual Misconduct Policy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Reporting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 Policy 0280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Sexual Harassment &amp; Other Discriminatory Harassment (</a:t>
            </a:r>
            <a:r>
              <a:rPr lang="en-US" dirty="0" smtClean="0"/>
              <a:t>including acts </a:t>
            </a:r>
            <a:r>
              <a:rPr lang="en-US" dirty="0"/>
              <a:t>of harassment based on gender,  pregnancy, sexual orientation and </a:t>
            </a:r>
            <a:r>
              <a:rPr lang="en-US" dirty="0" smtClean="0"/>
              <a:t>gender identity </a:t>
            </a:r>
            <a:r>
              <a:rPr lang="en-US" dirty="0"/>
              <a:t>race, color, religion, national origin, age, disability, genetic information, veteran status, or other status as required or protected by state or federal </a:t>
            </a:r>
            <a:r>
              <a:rPr lang="en-US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HR Policy 0280 and HR Policy 0220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315200" cy="3185160"/>
          </a:xfrm>
        </p:spPr>
        <p:txBody>
          <a:bodyPr/>
          <a:lstStyle/>
          <a:p>
            <a:r>
              <a:rPr lang="en-US" dirty="0" smtClean="0"/>
              <a:t>Prohibit Retaliation </a:t>
            </a:r>
            <a:r>
              <a:rPr lang="en-US" dirty="0"/>
              <a:t>for participating in a “protected activity</a:t>
            </a:r>
            <a:r>
              <a:rPr lang="en-US" dirty="0" smtClean="0"/>
              <a:t>”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/>
              <a:t>Protected Activity includes:  reporting the alleged </a:t>
            </a:r>
            <a:r>
              <a:rPr lang="en-US" dirty="0" smtClean="0"/>
              <a:t>Harassment</a:t>
            </a:r>
            <a:r>
              <a:rPr lang="en-US" dirty="0"/>
              <a:t>, participating in the investigation as a </a:t>
            </a:r>
            <a:r>
              <a:rPr lang="en-US" dirty="0" smtClean="0"/>
              <a:t>Complainant </a:t>
            </a:r>
            <a:r>
              <a:rPr lang="en-US" dirty="0"/>
              <a:t>or witness and/or opposing the </a:t>
            </a:r>
            <a:r>
              <a:rPr lang="en-US" dirty="0" smtClean="0"/>
              <a:t>Alleged harassment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for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OED and HR</a:t>
            </a:r>
          </a:p>
          <a:p>
            <a:r>
              <a:rPr lang="en-US" dirty="0"/>
              <a:t>Based on the Faculty STRIDE program</a:t>
            </a:r>
          </a:p>
          <a:p>
            <a:r>
              <a:rPr lang="en-US" dirty="0"/>
              <a:t>Focus is on the hiring process and </a:t>
            </a:r>
            <a:r>
              <a:rPr lang="en-US" dirty="0" smtClean="0"/>
              <a:t>unconscious bias for </a:t>
            </a:r>
            <a:r>
              <a:rPr lang="en-US" dirty="0"/>
              <a:t>Exempt and </a:t>
            </a:r>
            <a:r>
              <a:rPr lang="en-US" dirty="0" smtClean="0"/>
              <a:t>Non-exempt Searches</a:t>
            </a:r>
            <a:endParaRPr lang="en-US" dirty="0"/>
          </a:p>
          <a:p>
            <a:r>
              <a:rPr lang="en-US" dirty="0"/>
              <a:t>Available Fall 2017 – contact OED or HR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Disability accommodations for faculty and </a:t>
            </a:r>
            <a:r>
              <a:rPr lang="en-US" dirty="0" smtClean="0"/>
              <a:t>staff</a:t>
            </a:r>
            <a:endParaRPr lang="en-US" dirty="0"/>
          </a:p>
          <a:p>
            <a:r>
              <a:rPr lang="en-US" dirty="0"/>
              <a:t>Religious accommodations for faculty and </a:t>
            </a:r>
            <a:r>
              <a:rPr lang="en-US" dirty="0" smtClean="0"/>
              <a:t>staff</a:t>
            </a:r>
            <a:endParaRPr lang="en-US" dirty="0"/>
          </a:p>
          <a:p>
            <a:r>
              <a:rPr lang="en-US" dirty="0"/>
              <a:t>Language accommodations for ESL program participants or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</TotalTime>
  <Words>171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OED Updates</vt:lpstr>
      <vt:lpstr>Changes in Title IX Administration &amp; Sexual Misconduct Policy </vt:lpstr>
      <vt:lpstr>HR Policy 0280 </vt:lpstr>
      <vt:lpstr>HR Policy 0280 and HR Policy 0220  </vt:lpstr>
      <vt:lpstr>STRIDE for Staff</vt:lpstr>
      <vt:lpstr>Accommodation Reminders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OED Updates</dc:title>
  <dc:creator>User</dc:creator>
  <cp:lastModifiedBy>User</cp:lastModifiedBy>
  <cp:revision>2</cp:revision>
  <dcterms:created xsi:type="dcterms:W3CDTF">2017-08-28T17:25:37Z</dcterms:created>
  <dcterms:modified xsi:type="dcterms:W3CDTF">2017-08-28T17:42:31Z</dcterms:modified>
</cp:coreProperties>
</file>